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4"/>
  </p:notesMasterIdLst>
  <p:sldIdLst>
    <p:sldId id="256" r:id="rId3"/>
  </p:sldIdLst>
  <p:sldSz cx="7561263" cy="10693400"/>
  <p:notesSz cx="6858000" cy="9144000"/>
  <p:defaultTextStyle>
    <a:defPPr>
      <a:defRPr lang="ja-JP"/>
    </a:defPPr>
    <a:lvl1pPr marL="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FFCC"/>
    <a:srgbClr val="CCFFCC"/>
    <a:srgbClr val="CCFF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5" autoAdjust="0"/>
    <p:restoredTop sz="94660"/>
  </p:normalViewPr>
  <p:slideViewPr>
    <p:cSldViewPr>
      <p:cViewPr varScale="1">
        <p:scale>
          <a:sx n="58" d="100"/>
          <a:sy n="58" d="100"/>
        </p:scale>
        <p:origin x="2438" y="72"/>
      </p:cViewPr>
      <p:guideLst>
        <p:guide orient="horz" pos="3368"/>
        <p:guide pos="2382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B522F-84D4-4297-8137-07445AF87073}" type="datetimeFigureOut">
              <a:rPr kumimoji="1" lang="ja-JP" altLang="en-US" smtClean="0"/>
              <a:t>2026/4/11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0B622A-DEA5-47F2-BC88-100B84E959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041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0B622A-DEA5-47F2-BC88-100B84E9593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1386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7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C29D-6630-42E1-99DE-8D4D6446BCBE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5E171-6FC3-48A1-9B60-A4A1902029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C29D-6630-42E1-99DE-8D4D6446BCBE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5E171-6FC3-48A1-9B60-A4A1902029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111436" y="571801"/>
            <a:ext cx="1275964" cy="1216374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83548" y="571801"/>
            <a:ext cx="3701869" cy="1216374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C29D-6630-42E1-99DE-8D4D6446BCBE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5E171-6FC3-48A1-9B60-A4A1902029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C29D-6630-42E1-99DE-8D4D6446BCBE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5E171-6FC3-48A1-9B60-A4A1902029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8" y="6871500"/>
            <a:ext cx="6427074" cy="212382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7288" y="4532321"/>
            <a:ext cx="6427074" cy="2339180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C29D-6630-42E1-99DE-8D4D6446BCBE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5E171-6FC3-48A1-9B60-A4A1902029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83548" y="3326836"/>
            <a:ext cx="2488916" cy="940870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898485" y="3326836"/>
            <a:ext cx="2488916" cy="940870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C29D-6630-42E1-99DE-8D4D6446BCBE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5E171-6FC3-48A1-9B60-A4A1902029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8064" y="2393639"/>
            <a:ext cx="3340871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8064" y="3391194"/>
            <a:ext cx="3340871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C29D-6630-42E1-99DE-8D4D6446BCBE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5E171-6FC3-48A1-9B60-A4A1902029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C29D-6630-42E1-99DE-8D4D6446BCBE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5E171-6FC3-48A1-9B60-A4A1902029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C29D-6630-42E1-99DE-8D4D6446BCBE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5E171-6FC3-48A1-9B60-A4A1902029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4" cy="181193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6244" y="425757"/>
            <a:ext cx="4226957" cy="912652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4" cy="731458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C29D-6630-42E1-99DE-8D4D6446BCBE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5E171-6FC3-48A1-9B60-A4A1902029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1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060" y="8369073"/>
            <a:ext cx="4536758" cy="125498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C29D-6630-42E1-99DE-8D4D6446BCBE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5E171-6FC3-48A1-9B60-A4A1902029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8063" y="2495129"/>
            <a:ext cx="6805137" cy="7057149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2C29D-6630-42E1-99DE-8D4D6446BCBE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5E171-6FC3-48A1-9B60-A4A1902029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snarita2323@gmail.com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24247" y="2960400"/>
            <a:ext cx="6912768" cy="4280639"/>
          </a:xfrm>
          <a:prstGeom prst="roundRect">
            <a:avLst>
              <a:gd name="adj" fmla="val 4651"/>
            </a:avLst>
          </a:prstGeom>
          <a:solidFill>
            <a:srgbClr val="FFFFFF">
              <a:alpha val="85098"/>
            </a:srgb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914400"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endParaRPr lang="en-US" altLang="ja-JP" sz="1600" b="1" dirty="0">
              <a:solidFill>
                <a:prstClr val="black"/>
              </a:solidFill>
              <a:latin typeface="Century Schoolbook"/>
              <a:ea typeface="ＭＳ Ｐ明朝"/>
            </a:endParaRPr>
          </a:p>
          <a:p>
            <a:pPr lvl="0" defTabSz="914400"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r>
              <a:rPr lang="ja-JP" altLang="en-US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　　　　　</a:t>
            </a:r>
            <a:r>
              <a:rPr lang="en-US" altLang="ja-JP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※</a:t>
            </a:r>
            <a:r>
              <a:rPr lang="ja-JP" altLang="en-US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この日午前中は、同会場で栃木県助産師会総会を開催しています。</a:t>
            </a:r>
            <a:endParaRPr lang="en-US" altLang="ja-JP" sz="1600" b="1" dirty="0">
              <a:solidFill>
                <a:prstClr val="black"/>
              </a:solidFill>
              <a:latin typeface="Century Schoolbook"/>
              <a:ea typeface="ＭＳ Ｐ明朝"/>
            </a:endParaRPr>
          </a:p>
          <a:p>
            <a:pPr lvl="0" defTabSz="914400"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r>
              <a:rPr lang="en-US" altLang="ja-JP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13</a:t>
            </a:r>
            <a:r>
              <a:rPr lang="ja-JP" altLang="en-US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：</a:t>
            </a:r>
            <a:r>
              <a:rPr lang="en-US" altLang="ja-JP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00</a:t>
            </a:r>
            <a:r>
              <a:rPr lang="ja-JP" altLang="en-US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　　　　　　　</a:t>
            </a:r>
            <a:r>
              <a:rPr lang="ja-JP" altLang="en-US" sz="1600" b="1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開会・会長挨拶</a:t>
            </a:r>
            <a:r>
              <a:rPr lang="ja-JP" altLang="en-US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　</a:t>
            </a:r>
            <a:endParaRPr lang="en-US" altLang="ja-JP" sz="1600" b="1" dirty="0">
              <a:solidFill>
                <a:prstClr val="black"/>
              </a:solidFill>
              <a:latin typeface="Century Schoolbook"/>
              <a:ea typeface="ＭＳ Ｐ明朝"/>
            </a:endParaRPr>
          </a:p>
          <a:p>
            <a:pPr lvl="0" defTabSz="914400"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r>
              <a:rPr lang="en-US" altLang="ja-JP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〈</a:t>
            </a:r>
            <a:r>
              <a:rPr lang="ja-JP" altLang="en-US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講演１</a:t>
            </a:r>
            <a:r>
              <a:rPr lang="en-US" altLang="ja-JP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〉</a:t>
            </a:r>
            <a:r>
              <a:rPr lang="ja-JP" altLang="en-US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　　　　　　栃木県保健福祉部こども政策課　担当者様</a:t>
            </a:r>
            <a:endParaRPr lang="en-US" altLang="ja-JP" sz="1600" b="1" dirty="0">
              <a:solidFill>
                <a:prstClr val="black"/>
              </a:solidFill>
              <a:latin typeface="Century Schoolbook"/>
              <a:ea typeface="ＭＳ Ｐ明朝"/>
            </a:endParaRPr>
          </a:p>
          <a:p>
            <a:pPr lvl="0" defTabSz="914400"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r>
              <a:rPr lang="en-US" altLang="ja-JP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13:05</a:t>
            </a:r>
            <a:r>
              <a:rPr lang="ja-JP" altLang="en-US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～</a:t>
            </a:r>
            <a:r>
              <a:rPr lang="en-US" altLang="ja-JP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13:35</a:t>
            </a:r>
            <a:r>
              <a:rPr lang="ja-JP" altLang="en-US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　　</a:t>
            </a:r>
            <a:r>
              <a:rPr lang="ja-JP" altLang="en-US" sz="1800" b="1" dirty="0">
                <a:solidFill>
                  <a:prstClr val="black"/>
                </a:solidFill>
                <a:latin typeface="Century Schoolbook"/>
                <a:ea typeface="ＭＳ Ｐ明朝"/>
              </a:rPr>
              <a:t>「栃木県の母子保健の最新情報」 </a:t>
            </a:r>
            <a:endParaRPr lang="en-US" altLang="ja-JP" sz="1800" b="1" dirty="0">
              <a:solidFill>
                <a:prstClr val="black"/>
              </a:solidFill>
              <a:latin typeface="Century Schoolbook"/>
              <a:ea typeface="ＭＳ Ｐ明朝"/>
            </a:endParaRPr>
          </a:p>
          <a:p>
            <a:pPr lvl="0" defTabSz="914400"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r>
              <a:rPr lang="en-US" altLang="ja-JP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13:35</a:t>
            </a:r>
            <a:r>
              <a:rPr lang="ja-JP" altLang="en-US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～</a:t>
            </a:r>
            <a:r>
              <a:rPr lang="en-US" altLang="ja-JP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13:45</a:t>
            </a:r>
            <a:r>
              <a:rPr lang="ja-JP" altLang="en-US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　　　　　　　－休憩－</a:t>
            </a:r>
            <a:endParaRPr lang="en-US" altLang="ja-JP" sz="1600" b="1" dirty="0">
              <a:solidFill>
                <a:prstClr val="black"/>
              </a:solidFill>
              <a:latin typeface="Century Schoolbook"/>
              <a:ea typeface="ＭＳ Ｐ明朝"/>
            </a:endParaRPr>
          </a:p>
          <a:p>
            <a:pPr lvl="0" defTabSz="914400"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r>
              <a:rPr lang="ja-JP" altLang="en-US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（講演２）　　　</a:t>
            </a:r>
            <a:r>
              <a:rPr lang="ja-JP" altLang="en-US" sz="2000" b="1" dirty="0">
                <a:solidFill>
                  <a:prstClr val="black"/>
                </a:solidFill>
                <a:latin typeface="Century Schoolbook"/>
                <a:ea typeface="ＭＳ Ｐ明朝"/>
              </a:rPr>
              <a:t>講師　仲島　大輔先生　</a:t>
            </a:r>
            <a:r>
              <a:rPr lang="zh-CN" altLang="en-US" sz="1800" b="1" dirty="0">
                <a:solidFill>
                  <a:prstClr val="black"/>
                </a:solidFill>
                <a:latin typeface="Century Schoolbook"/>
                <a:ea typeface="ＭＳ Ｐ明朝"/>
              </a:rPr>
              <a:t>（</a:t>
            </a:r>
            <a:r>
              <a:rPr lang="ja-JP" altLang="en-US" sz="1800" b="1" dirty="0">
                <a:solidFill>
                  <a:prstClr val="black"/>
                </a:solidFill>
                <a:latin typeface="Century Schoolbook"/>
                <a:ea typeface="ＭＳ Ｐ明朝"/>
              </a:rPr>
              <a:t>西真岡こどもクリニック院長</a:t>
            </a:r>
            <a:r>
              <a:rPr lang="zh-CN" altLang="en-US" sz="1800" b="1" dirty="0">
                <a:solidFill>
                  <a:prstClr val="black"/>
                </a:solidFill>
                <a:latin typeface="Century Schoolbook"/>
                <a:ea typeface="ＭＳ Ｐ明朝"/>
              </a:rPr>
              <a:t>）</a:t>
            </a:r>
            <a:endParaRPr lang="en-US" altLang="ja-JP" sz="1000" b="1" dirty="0">
              <a:solidFill>
                <a:prstClr val="black"/>
              </a:solidFill>
              <a:latin typeface="Century Schoolbook"/>
              <a:ea typeface="ＭＳ Ｐ明朝"/>
            </a:endParaRPr>
          </a:p>
          <a:p>
            <a:pPr lvl="0" defTabSz="914400"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r>
              <a:rPr lang="en-US" altLang="ja-JP" sz="2000" b="1" dirty="0">
                <a:solidFill>
                  <a:prstClr val="black"/>
                </a:solidFill>
                <a:latin typeface="Century Schoolbook"/>
                <a:ea typeface="ＭＳ Ｐ明朝"/>
              </a:rPr>
              <a:t>13:45</a:t>
            </a:r>
            <a:r>
              <a:rPr lang="ja-JP" altLang="en-US" sz="2000" b="1" dirty="0">
                <a:solidFill>
                  <a:prstClr val="black"/>
                </a:solidFill>
                <a:latin typeface="Century Schoolbook"/>
                <a:ea typeface="ＭＳ Ｐ明朝"/>
              </a:rPr>
              <a:t>～</a:t>
            </a:r>
            <a:r>
              <a:rPr lang="en-US" altLang="ja-JP" sz="2000" b="1" dirty="0">
                <a:solidFill>
                  <a:prstClr val="black"/>
                </a:solidFill>
                <a:latin typeface="Century Schoolbook"/>
                <a:ea typeface="ＭＳ Ｐ明朝"/>
              </a:rPr>
              <a:t>15:20</a:t>
            </a:r>
            <a:r>
              <a:rPr lang="ja-JP" altLang="en-US" sz="2000" b="1" dirty="0">
                <a:solidFill>
                  <a:prstClr val="black"/>
                </a:solidFill>
                <a:latin typeface="Century Schoolbook"/>
                <a:ea typeface="ＭＳ Ｐ明朝"/>
              </a:rPr>
              <a:t>　</a:t>
            </a:r>
            <a:r>
              <a:rPr lang="ja-JP" altLang="en-US" sz="2400" b="1" dirty="0">
                <a:solidFill>
                  <a:prstClr val="black"/>
                </a:solidFill>
                <a:latin typeface="Century Schoolbook"/>
                <a:ea typeface="ＭＳ Ｐ明朝"/>
              </a:rPr>
              <a:t>　「予防接種の最新情報」　</a:t>
            </a:r>
            <a:r>
              <a:rPr lang="ja-JP" altLang="en-US" sz="2000" b="1" dirty="0">
                <a:solidFill>
                  <a:prstClr val="black"/>
                </a:solidFill>
                <a:latin typeface="Century Schoolbook"/>
                <a:ea typeface="ＭＳ Ｐ明朝"/>
              </a:rPr>
              <a:t>　　</a:t>
            </a:r>
            <a:r>
              <a:rPr lang="ja-JP" altLang="en-US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　　　　　　　　　　　　　　</a:t>
            </a:r>
            <a:endParaRPr lang="en-US" altLang="ja-JP" sz="900" b="1" dirty="0">
              <a:solidFill>
                <a:prstClr val="black"/>
              </a:solidFill>
              <a:latin typeface="Century Schoolbook"/>
              <a:ea typeface="ＭＳ Ｐ明朝"/>
            </a:endParaRPr>
          </a:p>
          <a:p>
            <a:pPr lvl="0" defTabSz="914400"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r>
              <a:rPr lang="ja-JP" altLang="en-US" sz="1600" b="1">
                <a:solidFill>
                  <a:prstClr val="black"/>
                </a:solidFill>
                <a:latin typeface="Century Schoolbook"/>
                <a:ea typeface="ＭＳ Ｐ明朝"/>
              </a:rPr>
              <a:t>　　講演後</a:t>
            </a:r>
            <a:r>
              <a:rPr lang="ja-JP" altLang="en-US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、ファイザー社の方から、</a:t>
            </a:r>
            <a:r>
              <a:rPr lang="en-US" altLang="ja-JP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RS</a:t>
            </a:r>
            <a:r>
              <a:rPr lang="ja-JP" altLang="en-US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ワクチン等、予防接種の情報提供も。</a:t>
            </a:r>
            <a:endParaRPr lang="en-US" altLang="ja-JP" sz="1600" b="1" dirty="0">
              <a:solidFill>
                <a:prstClr val="black"/>
              </a:solidFill>
              <a:latin typeface="Century Schoolbook"/>
              <a:ea typeface="ＭＳ Ｐ明朝"/>
            </a:endParaRPr>
          </a:p>
          <a:p>
            <a:pPr lvl="0" defTabSz="914400"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r>
              <a:rPr lang="ja-JP" altLang="en-US" sz="1600" b="1" dirty="0">
                <a:solidFill>
                  <a:prstClr val="black"/>
                </a:solidFill>
                <a:latin typeface="Century Schoolbook"/>
                <a:ea typeface="ＭＳ Ｐ明朝"/>
              </a:rPr>
              <a:t>　　　　　　　　　　　　　閉会</a:t>
            </a:r>
            <a:r>
              <a:rPr lang="ja-JP" altLang="en-US" sz="16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 </a:t>
            </a:r>
            <a:endParaRPr lang="en-US" altLang="ja-JP" sz="1600" b="1" dirty="0">
              <a:solidFill>
                <a:prstClr val="black"/>
              </a:solidFill>
              <a:latin typeface="Century" pitchFamily="18" charset="0"/>
              <a:ea typeface="ＭＳ 明朝" pitchFamily="17" charset="-128"/>
            </a:endParaRPr>
          </a:p>
          <a:p>
            <a:pPr lvl="0" defTabSz="914400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r>
              <a:rPr lang="ja-JP" altLang="en-US" sz="16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　</a:t>
            </a:r>
            <a:endParaRPr lang="en-US" altLang="ja-JP" sz="1600" b="1" dirty="0">
              <a:solidFill>
                <a:prstClr val="black"/>
              </a:solidFill>
              <a:latin typeface="Century" pitchFamily="18" charset="0"/>
              <a:ea typeface="ＭＳ 明朝" pitchFamily="17" charset="-128"/>
            </a:endParaRPr>
          </a:p>
        </p:txBody>
      </p:sp>
      <p:sp>
        <p:nvSpPr>
          <p:cNvPr id="48" name="タイトル 1"/>
          <p:cNvSpPr txBox="1">
            <a:spLocks/>
          </p:cNvSpPr>
          <p:nvPr/>
        </p:nvSpPr>
        <p:spPr>
          <a:xfrm>
            <a:off x="1122844" y="105890"/>
            <a:ext cx="5184576" cy="468313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vert="horz" anchor="b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000" b="1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tx2"/>
                </a:solidFill>
                <a:latin typeface="Century Schoolbook" pitchFamily="18" charset="0"/>
                <a:ea typeface="ＭＳ Ｐ明朝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tx2"/>
                </a:solidFill>
                <a:latin typeface="Century Schoolbook" pitchFamily="18" charset="0"/>
                <a:ea typeface="ＭＳ Ｐ明朝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tx2"/>
                </a:solidFill>
                <a:latin typeface="Century Schoolbook" pitchFamily="18" charset="0"/>
                <a:ea typeface="ＭＳ Ｐ明朝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tx2"/>
                </a:solidFill>
                <a:latin typeface="Century Schoolbook" pitchFamily="18" charset="0"/>
                <a:ea typeface="ＭＳ Ｐ明朝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tx2"/>
                </a:solidFill>
                <a:latin typeface="Century Schoolbook" pitchFamily="18" charset="0"/>
                <a:ea typeface="ＭＳ Ｐ明朝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tx2"/>
                </a:solidFill>
                <a:latin typeface="Century Schoolbook" pitchFamily="18" charset="0"/>
                <a:ea typeface="ＭＳ Ｐ明朝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tx2"/>
                </a:solidFill>
                <a:latin typeface="Century Schoolbook" pitchFamily="18" charset="0"/>
                <a:ea typeface="ＭＳ Ｐ明朝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tx2"/>
                </a:solidFill>
                <a:latin typeface="Century Schoolbook" pitchFamily="18" charset="0"/>
                <a:ea typeface="ＭＳ Ｐ明朝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dirty="0">
                <a:solidFill>
                  <a:srgbClr val="575F6D"/>
                </a:solidFill>
                <a:latin typeface="Century Schoolbook"/>
                <a:ea typeface="ＭＳ Ｐ明朝"/>
              </a:rPr>
              <a:t>令和</a:t>
            </a:r>
            <a:r>
              <a:rPr lang="en-US" altLang="ja-JP" sz="2000" dirty="0">
                <a:solidFill>
                  <a:srgbClr val="575F6D"/>
                </a:solidFill>
                <a:latin typeface="Century Schoolbook"/>
                <a:ea typeface="ＭＳ Ｐ明朝"/>
              </a:rPr>
              <a:t>8</a:t>
            </a:r>
            <a:r>
              <a:rPr lang="ja-JP" altLang="en-US" sz="2000" dirty="0">
                <a:solidFill>
                  <a:srgbClr val="575F6D"/>
                </a:solidFill>
                <a:latin typeface="Century Schoolbook"/>
                <a:ea typeface="ＭＳ Ｐ明朝"/>
              </a:rPr>
              <a:t>年度　</a:t>
            </a:r>
            <a:r>
              <a:rPr kumimoji="1" lang="ja-JP" altLang="en-US" sz="2000" b="1" i="0" u="none" strike="noStrike" kern="1200" cap="small" spc="0" normalizeH="0" baseline="0" noProof="0" dirty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ＭＳ Ｐ明朝"/>
                <a:cs typeface="+mj-cs"/>
              </a:rPr>
              <a:t>栃木県</a:t>
            </a:r>
            <a:r>
              <a:rPr kumimoji="1" lang="ja-JP" altLang="en-US" sz="2000" b="1" i="0" u="none" strike="noStrike" kern="1200" cap="small" spc="0" normalizeH="0" baseline="0" noProof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Century Schoolbook"/>
                <a:ea typeface="ＭＳ Ｐ明朝"/>
                <a:cs typeface="+mj-cs"/>
              </a:rPr>
              <a:t>助産師会 総会時</a:t>
            </a:r>
            <a:r>
              <a:rPr kumimoji="1" lang="ja-JP" altLang="en-US" sz="2000" b="1" i="0" u="none" strike="noStrike" kern="1200" cap="small" spc="0" normalizeH="0" baseline="0" noProof="0" dirty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ＭＳ Ｐ明朝"/>
                <a:cs typeface="+mj-cs"/>
              </a:rPr>
              <a:t>研修会</a:t>
            </a:r>
          </a:p>
        </p:txBody>
      </p:sp>
      <p:sp>
        <p:nvSpPr>
          <p:cNvPr id="49" name="角丸四角形 48"/>
          <p:cNvSpPr/>
          <p:nvPr/>
        </p:nvSpPr>
        <p:spPr>
          <a:xfrm>
            <a:off x="108222" y="596213"/>
            <a:ext cx="7315746" cy="107375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1" kern="0" dirty="0">
                <a:ln w="11430"/>
                <a:solidFill>
                  <a:schemeClr val="tx2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予防接種の最新情報</a:t>
            </a:r>
            <a:endParaRPr kumimoji="0" lang="en-US" altLang="ja-JP" sz="2800" b="1" kern="0" dirty="0">
              <a:ln w="11430"/>
              <a:solidFill>
                <a:schemeClr val="tx2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0" marR="0" lvl="0" indent="0" algn="ctr" defTabSz="91440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kern="0" dirty="0">
                <a:ln w="11430"/>
                <a:solidFill>
                  <a:schemeClr val="tx2"/>
                </a:solidFill>
                <a:latin typeface="Century Schoolbook"/>
                <a:ea typeface="ＭＳ Ｐ明朝"/>
              </a:rPr>
              <a:t>栃木県の母子保健の最新情報</a:t>
            </a:r>
            <a:endParaRPr kumimoji="0" lang="ja-JP" altLang="ja-JP" sz="2000" i="0" u="none" strike="noStrike" kern="0" normalizeH="0" baseline="0" noProof="0" dirty="0">
              <a:ln w="11430"/>
              <a:solidFill>
                <a:schemeClr val="tx2"/>
              </a:solidFill>
              <a:uLnTx/>
              <a:uFillTx/>
              <a:latin typeface="Century Schoolbook"/>
              <a:ea typeface="ＭＳ Ｐ明朝"/>
            </a:endParaRPr>
          </a:p>
        </p:txBody>
      </p:sp>
      <p:sp>
        <p:nvSpPr>
          <p:cNvPr id="40" name="角丸四角形 39"/>
          <p:cNvSpPr/>
          <p:nvPr/>
        </p:nvSpPr>
        <p:spPr>
          <a:xfrm>
            <a:off x="468000" y="1846659"/>
            <a:ext cx="1285875" cy="428625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/>
              <a:t>日時</a:t>
            </a:r>
          </a:p>
        </p:txBody>
      </p:sp>
      <p:sp>
        <p:nvSpPr>
          <p:cNvPr id="41" name="角丸四角形 40"/>
          <p:cNvSpPr/>
          <p:nvPr/>
        </p:nvSpPr>
        <p:spPr>
          <a:xfrm>
            <a:off x="491813" y="2490848"/>
            <a:ext cx="1262062" cy="433388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/>
              <a:t>場所</a:t>
            </a:r>
          </a:p>
        </p:txBody>
      </p:sp>
      <p:sp>
        <p:nvSpPr>
          <p:cNvPr id="43" name="角丸四角形 42"/>
          <p:cNvSpPr/>
          <p:nvPr/>
        </p:nvSpPr>
        <p:spPr>
          <a:xfrm>
            <a:off x="1844117" y="1782727"/>
            <a:ext cx="4906963" cy="59055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E8637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ＭＳ Ｐ明朝"/>
                <a:cs typeface="+mn-cs"/>
              </a:rPr>
              <a:t>2026</a:t>
            </a:r>
            <a:r>
              <a:rPr kumimoji="0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ＭＳ Ｐ明朝"/>
                <a:cs typeface="+mn-cs"/>
              </a:rPr>
              <a:t>年</a:t>
            </a:r>
            <a:r>
              <a:rPr kumimoji="0" lang="en-US" altLang="ja-JP" sz="1800" b="1" kern="0" dirty="0">
                <a:solidFill>
                  <a:prstClr val="black"/>
                </a:solidFill>
                <a:latin typeface="Century Schoolbook"/>
                <a:ea typeface="ＭＳ Ｐ明朝"/>
              </a:rPr>
              <a:t>6</a:t>
            </a:r>
            <a:r>
              <a:rPr kumimoji="0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ＭＳ Ｐ明朝"/>
                <a:cs typeface="+mn-cs"/>
              </a:rPr>
              <a:t>月</a:t>
            </a:r>
            <a:r>
              <a:rPr kumimoji="0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ＭＳ Ｐ明朝"/>
                <a:cs typeface="+mn-cs"/>
              </a:rPr>
              <a:t>7</a:t>
            </a:r>
            <a:r>
              <a:rPr kumimoji="0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ＭＳ Ｐ明朝"/>
                <a:cs typeface="+mn-cs"/>
              </a:rPr>
              <a:t>日（日）</a:t>
            </a:r>
            <a:endParaRPr kumimoji="0" lang="en-US" altLang="ja-JP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ＭＳ Ｐ明朝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ＭＳ Ｐ明朝"/>
                <a:cs typeface="+mn-cs"/>
              </a:rPr>
              <a:t>13</a:t>
            </a:r>
            <a:r>
              <a:rPr kumimoji="0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ＭＳ Ｐ明朝"/>
                <a:cs typeface="+mn-cs"/>
              </a:rPr>
              <a:t>：</a:t>
            </a:r>
            <a:r>
              <a:rPr kumimoji="0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ＭＳ Ｐ明朝"/>
                <a:cs typeface="+mn-cs"/>
              </a:rPr>
              <a:t>00</a:t>
            </a:r>
            <a:r>
              <a:rPr kumimoji="0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ＭＳ Ｐ明朝"/>
                <a:cs typeface="+mn-cs"/>
              </a:rPr>
              <a:t>～</a:t>
            </a:r>
            <a:r>
              <a:rPr kumimoji="0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ＭＳ Ｐ明朝"/>
                <a:cs typeface="+mn-cs"/>
              </a:rPr>
              <a:t>16</a:t>
            </a:r>
            <a:r>
              <a:rPr kumimoji="0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ＭＳ Ｐ明朝"/>
                <a:cs typeface="+mn-cs"/>
              </a:rPr>
              <a:t>：</a:t>
            </a:r>
            <a:r>
              <a:rPr kumimoji="0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ＭＳ Ｐ明朝"/>
                <a:cs typeface="+mn-cs"/>
              </a:rPr>
              <a:t>00</a:t>
            </a:r>
            <a:r>
              <a:rPr kumimoji="0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ＭＳ Ｐ明朝"/>
                <a:cs typeface="+mn-cs"/>
              </a:rPr>
              <a:t>　（</a:t>
            </a:r>
            <a:r>
              <a:rPr kumimoji="0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ＭＳ Ｐ明朝"/>
                <a:cs typeface="+mn-cs"/>
              </a:rPr>
              <a:t>12</a:t>
            </a:r>
            <a:r>
              <a:rPr kumimoji="0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ＭＳ Ｐ明朝"/>
                <a:cs typeface="+mn-cs"/>
              </a:rPr>
              <a:t>：</a:t>
            </a:r>
            <a:r>
              <a:rPr kumimoji="0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ＭＳ Ｐ明朝"/>
                <a:cs typeface="+mn-cs"/>
              </a:rPr>
              <a:t>45</a:t>
            </a:r>
            <a:r>
              <a:rPr kumimoji="0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ＭＳ Ｐ明朝"/>
                <a:cs typeface="+mn-cs"/>
              </a:rPr>
              <a:t>受付開始）</a:t>
            </a:r>
          </a:p>
        </p:txBody>
      </p:sp>
      <p:sp>
        <p:nvSpPr>
          <p:cNvPr id="44" name="角丸四角形 43"/>
          <p:cNvSpPr/>
          <p:nvPr/>
        </p:nvSpPr>
        <p:spPr>
          <a:xfrm>
            <a:off x="1897449" y="2481155"/>
            <a:ext cx="5526519" cy="425450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kern="0" dirty="0">
                <a:solidFill>
                  <a:prstClr val="black"/>
                </a:solidFill>
                <a:latin typeface="Century Schoolbook"/>
                <a:ea typeface="ＭＳ Ｐ明朝"/>
              </a:rPr>
              <a:t>薬師寺コミュニティ・センター会議室、</a:t>
            </a:r>
            <a:r>
              <a:rPr kumimoji="0" lang="en-US" altLang="ja-JP" sz="2000" b="1" kern="0" dirty="0">
                <a:solidFill>
                  <a:prstClr val="black"/>
                </a:solidFill>
                <a:latin typeface="Century Schoolbook"/>
                <a:ea typeface="ＭＳ Ｐ明朝"/>
              </a:rPr>
              <a:t>ZOOM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Schoolbook"/>
              <a:ea typeface="ＭＳ Ｐ明朝"/>
              <a:cs typeface="+mn-cs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40770" y="7297865"/>
            <a:ext cx="6696245" cy="3328604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defTabSz="91440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endParaRPr lang="en-US" altLang="ja-JP" sz="300" b="1" dirty="0">
              <a:solidFill>
                <a:prstClr val="black"/>
              </a:solidFill>
              <a:latin typeface="Century" pitchFamily="18" charset="0"/>
              <a:ea typeface="ＭＳ 明朝" pitchFamily="17" charset="-128"/>
            </a:endParaRPr>
          </a:p>
          <a:p>
            <a:pPr lvl="0" defTabSz="91440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Century" pitchFamily="18" charset="0"/>
                <a:ea typeface="ＭＳ 明朝" pitchFamily="17" charset="-128"/>
              </a:rPr>
              <a:t>当日参加の方、成田までご連絡ください。以下の</a:t>
            </a:r>
            <a:r>
              <a:rPr lang="en-US" altLang="ja-JP" sz="16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URL</a:t>
            </a:r>
            <a:r>
              <a:rPr lang="ja-JP" altLang="en-US" sz="16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で視聴可能。</a:t>
            </a:r>
            <a:endParaRPr lang="en-US" altLang="ja-JP" sz="1600" b="1" dirty="0">
              <a:solidFill>
                <a:prstClr val="black"/>
              </a:solidFill>
              <a:latin typeface="Century" pitchFamily="18" charset="0"/>
              <a:ea typeface="ＭＳ 明朝" pitchFamily="17" charset="-128"/>
            </a:endParaRPr>
          </a:p>
          <a:p>
            <a:pPr lvl="0" defTabSz="91440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r>
              <a:rPr lang="ja-JP" altLang="en-US" sz="16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後日オンデマンドで視聴可能</a:t>
            </a:r>
            <a:r>
              <a:rPr lang="ja-JP" altLang="en-US" sz="14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（ただし、栃木県助産師会</a:t>
            </a:r>
            <a:r>
              <a:rPr lang="en-US" altLang="ja-JP" sz="14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HP</a:t>
            </a:r>
            <a:r>
              <a:rPr lang="ja-JP" altLang="en-US" sz="14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より要お申込み）。</a:t>
            </a:r>
            <a:endParaRPr lang="en-US" altLang="ja-JP" sz="1400" b="1" dirty="0">
              <a:solidFill>
                <a:prstClr val="black"/>
              </a:solidFill>
              <a:latin typeface="Century" pitchFamily="18" charset="0"/>
              <a:ea typeface="ＭＳ 明朝" pitchFamily="17" charset="-128"/>
            </a:endParaRPr>
          </a:p>
          <a:p>
            <a:pPr lvl="0" defTabSz="91440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　当日の</a:t>
            </a:r>
            <a:r>
              <a:rPr lang="en-US" altLang="ja-JP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ZOOM</a:t>
            </a:r>
            <a:r>
              <a:rPr lang="ja-JP" altLang="en-US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の</a:t>
            </a:r>
            <a:r>
              <a:rPr lang="en-US" altLang="ja-JP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URL: </a:t>
            </a:r>
            <a:r>
              <a:rPr lang="ja-JP" altLang="en-US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栃木県助産師会研修会「予防接種の最新情報」</a:t>
            </a:r>
          </a:p>
          <a:p>
            <a:pPr lvl="0" defTabSz="91440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　時刻</a:t>
            </a:r>
            <a:r>
              <a:rPr lang="en-US" altLang="ja-JP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: 2026</a:t>
            </a:r>
            <a:r>
              <a:rPr lang="ja-JP" altLang="en-US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年</a:t>
            </a:r>
            <a:r>
              <a:rPr lang="en-US" altLang="ja-JP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6</a:t>
            </a:r>
            <a:r>
              <a:rPr lang="ja-JP" altLang="en-US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月</a:t>
            </a:r>
            <a:r>
              <a:rPr lang="en-US" altLang="ja-JP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7</a:t>
            </a:r>
            <a:r>
              <a:rPr lang="ja-JP" altLang="en-US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日 </a:t>
            </a:r>
            <a:r>
              <a:rPr lang="en-US" altLang="ja-JP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01:00 PM </a:t>
            </a:r>
            <a:r>
              <a:rPr lang="ja-JP" altLang="en-US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大阪、札幌、東京</a:t>
            </a:r>
          </a:p>
          <a:p>
            <a:pPr lvl="0" defTabSz="91440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　</a:t>
            </a:r>
            <a:r>
              <a:rPr lang="en-US" altLang="ja-JP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Zoom </a:t>
            </a:r>
            <a:r>
              <a:rPr lang="ja-JP" altLang="en-US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ミーティングに参加する</a:t>
            </a:r>
          </a:p>
          <a:p>
            <a:pPr lvl="0" defTabSz="91440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　</a:t>
            </a:r>
            <a:r>
              <a:rPr lang="en-US" altLang="ja-JP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https://us06web.zoom.us/j/85844658088?pwd=BObLrP1Cs6ESpHbte4oKfYjevppq2Q.1</a:t>
            </a:r>
          </a:p>
          <a:p>
            <a:pPr lvl="0" defTabSz="91440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　ミーティング </a:t>
            </a:r>
            <a:r>
              <a:rPr lang="en-US" altLang="ja-JP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ID: 858 4465 8088</a:t>
            </a:r>
            <a:r>
              <a:rPr lang="ja-JP" altLang="en-US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　　　パスコード</a:t>
            </a:r>
            <a:r>
              <a:rPr lang="en-US" altLang="ja-JP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: 804015</a:t>
            </a:r>
          </a:p>
          <a:p>
            <a:pPr lvl="0" defTabSz="91440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r>
              <a:rPr lang="ja-JP" altLang="en-US" sz="16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参加費：無料</a:t>
            </a:r>
            <a:r>
              <a:rPr lang="ja-JP" altLang="en-US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（受講修了証書希望の場合は、栃木県助産師会</a:t>
            </a:r>
            <a:r>
              <a:rPr lang="en-US" altLang="ja-JP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HP</a:t>
            </a:r>
            <a:r>
              <a:rPr lang="ja-JP" altLang="en-US" sz="12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よりお申し込みください）</a:t>
            </a:r>
            <a:endParaRPr lang="en-US" altLang="ja-JP" sz="1200" b="1" dirty="0">
              <a:solidFill>
                <a:prstClr val="black"/>
              </a:solidFill>
              <a:latin typeface="Century" pitchFamily="18" charset="0"/>
              <a:ea typeface="ＭＳ 明朝" pitchFamily="17" charset="-128"/>
            </a:endParaRPr>
          </a:p>
          <a:p>
            <a:pPr lvl="0" defTabSz="91440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主催：一般社団法人栃木県助産師会　</a:t>
            </a:r>
            <a:endParaRPr lang="en-US" altLang="ja-JP" sz="1400" b="1" dirty="0">
              <a:solidFill>
                <a:prstClr val="black"/>
              </a:solidFill>
              <a:latin typeface="Century" pitchFamily="18" charset="0"/>
              <a:ea typeface="ＭＳ 明朝" pitchFamily="17" charset="-128"/>
            </a:endParaRPr>
          </a:p>
          <a:p>
            <a:pPr lvl="0" defTabSz="91440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　　　　　　　　　　　　　（お問合せ先）一般社団法人栃木県助産師会　成田</a:t>
            </a:r>
          </a:p>
          <a:p>
            <a:pPr lvl="0" defTabSz="91440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　　　　　　　　　　　　　　　　〒</a:t>
            </a:r>
            <a:r>
              <a:rPr lang="en-US" altLang="ja-JP" sz="14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325-0033 </a:t>
            </a:r>
            <a:r>
              <a:rPr lang="ja-JP" altLang="en-US" sz="14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栃木県那須塩原市埼玉</a:t>
            </a:r>
            <a:r>
              <a:rPr lang="en-US" altLang="ja-JP" sz="14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451</a:t>
            </a:r>
            <a:r>
              <a:rPr lang="ja-JP" altLang="en-US" sz="14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番地</a:t>
            </a:r>
            <a:r>
              <a:rPr lang="en-US" altLang="ja-JP" sz="14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1</a:t>
            </a:r>
          </a:p>
          <a:p>
            <a:pPr lvl="0" defTabSz="91440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　　　　　　　　　　</a:t>
            </a:r>
            <a:r>
              <a:rPr lang="en-US" altLang="ja-JP" sz="14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E-mail</a:t>
            </a:r>
            <a:r>
              <a:rPr lang="ja-JP" altLang="en-US" sz="14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： </a:t>
            </a:r>
            <a:r>
              <a:rPr lang="en-US" altLang="ja-JP" sz="14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  <a:hlinkClick r:id="rId5"/>
              </a:rPr>
              <a:t>snarita2323@gmail.com</a:t>
            </a:r>
            <a:r>
              <a:rPr lang="ja-JP" altLang="en-US" sz="14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　携帯：</a:t>
            </a:r>
            <a:r>
              <a:rPr lang="en-US" altLang="ja-JP" sz="1400" b="1" dirty="0">
                <a:solidFill>
                  <a:prstClr val="black"/>
                </a:solidFill>
                <a:latin typeface="Century" pitchFamily="18" charset="0"/>
                <a:ea typeface="ＭＳ 明朝" pitchFamily="17" charset="-128"/>
              </a:rPr>
              <a:t>090-1012-0251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2_menu04 youhuu t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3">
      <a:majorFont>
        <a:latin typeface="Freestyle Script"/>
        <a:ea typeface="HGP明朝E"/>
        <a:cs typeface=""/>
      </a:majorFont>
      <a:minorFont>
        <a:latin typeface="Freestyle Script"/>
        <a:ea typeface="HG教科書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1508927-BA5D-439F-9025-1E044C161B7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32_menu04 youhuu tate</Template>
  <TotalTime>3266</TotalTime>
  <Words>309</Words>
  <Application>Microsoft Office PowerPoint</Application>
  <PresentationFormat>ユーザー設定</PresentationFormat>
  <Paragraphs>33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HGP明朝E</vt:lpstr>
      <vt:lpstr>ＭＳ Ｐ明朝</vt:lpstr>
      <vt:lpstr>Arial</vt:lpstr>
      <vt:lpstr>Calibri</vt:lpstr>
      <vt:lpstr>Century</vt:lpstr>
      <vt:lpstr>Century Schoolbook</vt:lpstr>
      <vt:lpstr>Freestyle Script</vt:lpstr>
      <vt:lpstr>32_menu04 youhuu tate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>伸 成田</cp:lastModifiedBy>
  <cp:revision>7</cp:revision>
  <dcterms:created xsi:type="dcterms:W3CDTF">2014-09-02T01:36:30Z</dcterms:created>
  <dcterms:modified xsi:type="dcterms:W3CDTF">2026-04-11T01:03:20Z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TC102866819990</vt:lpwstr>
  </property>
</Properties>
</file>